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5"/>
  </p:sldMasterIdLst>
  <p:notesMasterIdLst>
    <p:notesMasterId r:id="rId12"/>
  </p:notesMasterIdLst>
  <p:handoutMasterIdLst>
    <p:handoutMasterId r:id="rId13"/>
  </p:handoutMasterIdLst>
  <p:sldIdLst>
    <p:sldId id="294" r:id="rId6"/>
    <p:sldId id="327" r:id="rId7"/>
    <p:sldId id="319" r:id="rId8"/>
    <p:sldId id="322" r:id="rId9"/>
    <p:sldId id="326" r:id="rId10"/>
    <p:sldId id="31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60" userDrawn="1">
          <p15:clr>
            <a:srgbClr val="A4A3A4"/>
          </p15:clr>
        </p15:guide>
        <p15:guide id="2" pos="3840" userDrawn="1">
          <p15:clr>
            <a:srgbClr val="A4A3A4"/>
          </p15:clr>
        </p15:guide>
        <p15:guide id="3" orient="horz" pos="2664" userDrawn="1">
          <p15:clr>
            <a:srgbClr val="A4A3A4"/>
          </p15:clr>
        </p15:guide>
        <p15:guide id="4" orient="horz" pos="936" userDrawn="1">
          <p15:clr>
            <a:srgbClr val="A4A3A4"/>
          </p15:clr>
        </p15:guide>
        <p15:guide id="5" orient="horz" pos="1776" userDrawn="1">
          <p15:clr>
            <a:srgbClr val="A4A3A4"/>
          </p15:clr>
        </p15:guide>
        <p15:guide id="6" orient="horz" pos="1512" userDrawn="1">
          <p15:clr>
            <a:srgbClr val="A4A3A4"/>
          </p15:clr>
        </p15:guide>
        <p15:guide id="7" orient="horz" pos="50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rsten Soelling" initials="KS" lastIdx="11" clrIdx="0">
    <p:extLst/>
  </p:cmAuthor>
  <p:cmAuthor id="2" name="Eileen Consedine" initials="EC" lastIdx="4" clrIdx="1">
    <p:extLst/>
  </p:cmAuthor>
  <p:cmAuthor id="3" name="Nikki Thomas" initials="NT" lastIdx="14" clrIdx="2">
    <p:extLst/>
  </p:cmAuthor>
  <p:cmAuthor id="4" name="Owens, Sean" initials="OS"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3D4D"/>
    <a:srgbClr val="0078D7"/>
    <a:srgbClr val="00ABEC"/>
    <a:srgbClr val="00BCF2"/>
    <a:srgbClr val="5B9BD5"/>
    <a:srgbClr val="E3E3E3"/>
    <a:srgbClr val="FF553E"/>
    <a:srgbClr val="767B71"/>
    <a:srgbClr val="FFFFFF"/>
    <a:srgbClr val="50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82" autoAdjust="0"/>
    <p:restoredTop sz="90580" autoAdjust="0"/>
  </p:normalViewPr>
  <p:slideViewPr>
    <p:cSldViewPr snapToGrid="0">
      <p:cViewPr varScale="1">
        <p:scale>
          <a:sx n="85" d="100"/>
          <a:sy n="85" d="100"/>
        </p:scale>
        <p:origin x="54" y="261"/>
      </p:cViewPr>
      <p:guideLst>
        <p:guide orient="horz" pos="3960"/>
        <p:guide pos="3840"/>
        <p:guide orient="horz" pos="2664"/>
        <p:guide orient="horz" pos="936"/>
        <p:guide orient="horz" pos="1776"/>
        <p:guide orient="horz" pos="1512"/>
        <p:guide orient="horz" pos="504"/>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84" d="100"/>
          <a:sy n="84" d="100"/>
        </p:scale>
        <p:origin x="34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presProps" Target="pres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C93FFD-5D2F-435D-A32B-84622ABC4384}" type="datetimeFigureOut">
              <a:rPr lang="en-US" smtClean="0"/>
              <a:t>1/22/2018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2EEEFB-42E3-46EA-9688-79DF7D5AD55A}" type="slidenum">
              <a:rPr lang="en-US" smtClean="0"/>
              <a:t>‹#›</a:t>
            </a:fld>
            <a:endParaRPr lang="en-US"/>
          </a:p>
        </p:txBody>
      </p:sp>
    </p:spTree>
    <p:extLst>
      <p:ext uri="{BB962C8B-B14F-4D97-AF65-F5344CB8AC3E}">
        <p14:creationId xmlns:p14="http://schemas.microsoft.com/office/powerpoint/2010/main" val="122557951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3.png>
</file>

<file path=ppt/media/image14.tiff>
</file>

<file path=ppt/media/image15.png>
</file>

<file path=ppt/media/image16.jpg>
</file>

<file path=ppt/media/image17.tiff>
</file>

<file path=ppt/media/image18.pn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04F12-66FB-4653-8B7A-247CF4F41494}" type="datetimeFigureOut">
              <a:rPr lang="en-US" smtClean="0"/>
              <a:t>1/22/2018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0BFD3E-08BC-49E8-8BB5-714EC69F61E0}" type="slidenum">
              <a:rPr lang="en-US" smtClean="0"/>
              <a:t>‹#›</a:t>
            </a:fld>
            <a:endParaRPr lang="en-US"/>
          </a:p>
        </p:txBody>
      </p:sp>
    </p:spTree>
    <p:extLst>
      <p:ext uri="{BB962C8B-B14F-4D97-AF65-F5344CB8AC3E}">
        <p14:creationId xmlns:p14="http://schemas.microsoft.com/office/powerpoint/2010/main" val="4054671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p:cNvGrpSpPr/>
        <p:nvPr/>
      </p:nvGrpSpPr>
      <p:grpSpPr>
        <a:xfrm>
          <a:off x="0" y="0"/>
          <a:ext cx="0" cy="0"/>
          <a:chOff x="0" y="0"/>
          <a:chExt cx="0" cy="0"/>
        </a:xfrm>
      </p:grpSpPr>
      <p:sp>
        <p:nvSpPr>
          <p:cNvPr id="1641" name="Shape 16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642" name="Shape 16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077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0BFD3E-08BC-49E8-8BB5-714EC69F61E0}" type="slidenum">
              <a:rPr lang="en-US" smtClean="0"/>
              <a:t>2</a:t>
            </a:fld>
            <a:endParaRPr lang="en-US"/>
          </a:p>
        </p:txBody>
      </p:sp>
    </p:spTree>
    <p:extLst>
      <p:ext uri="{BB962C8B-B14F-4D97-AF65-F5344CB8AC3E}">
        <p14:creationId xmlns:p14="http://schemas.microsoft.com/office/powerpoint/2010/main" val="1733681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10"/>
          </p:nvPr>
        </p:nvSpPr>
        <p:spPr/>
        <p:txBody>
          <a:bodyPr/>
          <a:lstStyle/>
          <a:p>
            <a:fld id="{B50BFD3E-08BC-49E8-8BB5-714EC69F61E0}" type="slidenum">
              <a:rPr lang="en-US" smtClean="0"/>
              <a:t>3</a:t>
            </a:fld>
            <a:endParaRPr lang="en-US"/>
          </a:p>
        </p:txBody>
      </p:sp>
    </p:spTree>
    <p:extLst>
      <p:ext uri="{BB962C8B-B14F-4D97-AF65-F5344CB8AC3E}">
        <p14:creationId xmlns:p14="http://schemas.microsoft.com/office/powerpoint/2010/main" val="3721329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p:cNvGrpSpPr/>
        <p:nvPr/>
      </p:nvGrpSpPr>
      <p:grpSpPr>
        <a:xfrm>
          <a:off x="0" y="0"/>
          <a:ext cx="0" cy="0"/>
          <a:chOff x="0" y="0"/>
          <a:chExt cx="0" cy="0"/>
        </a:xfrm>
      </p:grpSpPr>
      <p:sp>
        <p:nvSpPr>
          <p:cNvPr id="1641" name="Shape 16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642" name="Shape 16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7815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10"/>
          </p:nvPr>
        </p:nvSpPr>
        <p:spPr/>
        <p:txBody>
          <a:bodyPr/>
          <a:lstStyle/>
          <a:p>
            <a:fld id="{B50BFD3E-08BC-49E8-8BB5-714EC69F61E0}" type="slidenum">
              <a:rPr lang="en-US" smtClean="0"/>
              <a:t>5</a:t>
            </a:fld>
            <a:endParaRPr lang="en-US"/>
          </a:p>
        </p:txBody>
      </p:sp>
    </p:spTree>
    <p:extLst>
      <p:ext uri="{BB962C8B-B14F-4D97-AF65-F5344CB8AC3E}">
        <p14:creationId xmlns:p14="http://schemas.microsoft.com/office/powerpoint/2010/main" val="4000407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a:p>
        </p:txBody>
      </p:sp>
      <p:sp>
        <p:nvSpPr>
          <p:cNvPr id="4" name="Slide Number Placeholder 3"/>
          <p:cNvSpPr>
            <a:spLocks noGrp="1"/>
          </p:cNvSpPr>
          <p:nvPr>
            <p:ph type="sldNum" sz="quarter" idx="10"/>
          </p:nvPr>
        </p:nvSpPr>
        <p:spPr/>
        <p:txBody>
          <a:bodyPr/>
          <a:lstStyle/>
          <a:p>
            <a:fld id="{B50BFD3E-08BC-49E8-8BB5-714EC69F61E0}" type="slidenum">
              <a:rPr lang="en-US" smtClean="0"/>
              <a:t>6</a:t>
            </a:fld>
            <a:endParaRPr lang="en-US"/>
          </a:p>
        </p:txBody>
      </p:sp>
    </p:spTree>
    <p:extLst>
      <p:ext uri="{BB962C8B-B14F-4D97-AF65-F5344CB8AC3E}">
        <p14:creationId xmlns:p14="http://schemas.microsoft.com/office/powerpoint/2010/main" val="14887435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r="48628"/>
          <a:stretch/>
        </p:blipFill>
        <p:spPr>
          <a:xfrm>
            <a:off x="5928787" y="0"/>
            <a:ext cx="6263213" cy="6858000"/>
          </a:xfrm>
          <a:prstGeom prst="rect">
            <a:avLst/>
          </a:prstGeom>
        </p:spPr>
      </p:pic>
      <p:sp>
        <p:nvSpPr>
          <p:cNvPr id="19" name="Freeform 18"/>
          <p:cNvSpPr>
            <a:spLocks/>
          </p:cNvSpPr>
          <p:nvPr userDrawn="1"/>
        </p:nvSpPr>
        <p:spPr bwMode="auto">
          <a:xfrm flipH="1" flipV="1">
            <a:off x="-1" y="0"/>
            <a:ext cx="8290981" cy="6858000"/>
          </a:xfrm>
          <a:custGeom>
            <a:avLst/>
            <a:gdLst>
              <a:gd name="connsiteX0" fmla="*/ 8290981 w 8290981"/>
              <a:gd name="connsiteY0" fmla="*/ 6858000 h 6858000"/>
              <a:gd name="connsiteX1" fmla="*/ 6839287 w 8290981"/>
              <a:gd name="connsiteY1" fmla="*/ 6858000 h 6858000"/>
              <a:gd name="connsiteX2" fmla="*/ 6723438 w 8290981"/>
              <a:gd name="connsiteY2" fmla="*/ 6858000 h 6858000"/>
              <a:gd name="connsiteX3" fmla="*/ 0 w 8290981"/>
              <a:gd name="connsiteY3" fmla="*/ 6858000 h 6858000"/>
              <a:gd name="connsiteX4" fmla="*/ 1461028 w 8290981"/>
              <a:gd name="connsiteY4" fmla="*/ 0 h 6858000"/>
              <a:gd name="connsiteX5" fmla="*/ 6723438 w 8290981"/>
              <a:gd name="connsiteY5" fmla="*/ 0 h 6858000"/>
              <a:gd name="connsiteX6" fmla="*/ 6839287 w 8290981"/>
              <a:gd name="connsiteY6" fmla="*/ 0 h 6858000"/>
              <a:gd name="connsiteX7" fmla="*/ 8290981 w 8290981"/>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90981" h="6858000">
                <a:moveTo>
                  <a:pt x="8290981" y="6858000"/>
                </a:moveTo>
                <a:lnTo>
                  <a:pt x="6839287" y="6858000"/>
                </a:lnTo>
                <a:lnTo>
                  <a:pt x="6723438" y="6858000"/>
                </a:lnTo>
                <a:lnTo>
                  <a:pt x="0" y="6858000"/>
                </a:lnTo>
                <a:lnTo>
                  <a:pt x="1461028" y="0"/>
                </a:lnTo>
                <a:lnTo>
                  <a:pt x="6723438" y="0"/>
                </a:lnTo>
                <a:lnTo>
                  <a:pt x="6839287" y="0"/>
                </a:lnTo>
                <a:lnTo>
                  <a:pt x="8290981" y="0"/>
                </a:lnTo>
                <a:close/>
              </a:path>
            </a:pathLst>
          </a:custGeom>
          <a:solidFill>
            <a:srgbClr val="0078D7"/>
          </a:solidFill>
          <a:ln>
            <a:noFill/>
          </a:ln>
        </p:spPr>
        <p:txBody>
          <a:bodyPr vert="horz" wrap="square" lIns="91416" tIns="45708" rIns="91416" bIns="45708" numCol="1" anchor="t" anchorCtr="0" compatLnSpc="1">
            <a:prstTxWarp prst="textNoShape">
              <a:avLst/>
            </a:prstTxWarp>
            <a:no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000000"/>
              </a:solidFill>
              <a:effectLst/>
              <a:uLnTx/>
              <a:uFillTx/>
              <a:latin typeface="Segoe UI"/>
              <a:ea typeface="+mn-ea"/>
              <a:cs typeface="+mn-cs"/>
            </a:endParaRPr>
          </a:p>
        </p:txBody>
      </p:sp>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5398" spc="-133" baseline="0">
                <a:solidFill>
                  <a:srgbClr val="FFFFFF"/>
                </a:solidFill>
                <a:latin typeface="Segoe UI Light"/>
                <a:cs typeface="Segoe UI Light"/>
              </a:defRPr>
            </a:lvl1pPr>
          </a:lstStyle>
          <a:p>
            <a:r>
              <a:rPr lang="en-US" dirty="0"/>
              <a:t>Presentation title</a:t>
            </a:r>
          </a:p>
        </p:txBody>
      </p:sp>
      <p:sp>
        <p:nvSpPr>
          <p:cNvPr id="8" name="Text Placeholder 2"/>
          <p:cNvSpPr>
            <a:spLocks noGrp="1"/>
          </p:cNvSpPr>
          <p:nvPr>
            <p:ph type="body" sz="quarter" idx="14" hasCustomPrompt="1"/>
          </p:nvPr>
        </p:nvSpPr>
        <p:spPr bwMode="auto">
          <a:xfrm>
            <a:off x="364068" y="3586536"/>
            <a:ext cx="7317317" cy="1057328"/>
          </a:xfrm>
          <a:noFill/>
        </p:spPr>
        <p:txBody>
          <a:bodyPr tIns="146300" bIns="146300">
            <a:noAutofit/>
          </a:bodyPr>
          <a:lstStyle>
            <a:lvl1pPr marL="0" indent="0">
              <a:spcBef>
                <a:spcPts val="0"/>
              </a:spcBef>
              <a:buNone/>
              <a:defRPr sz="2399">
                <a:solidFill>
                  <a:srgbClr val="FFFFFF"/>
                </a:solidFill>
              </a:defRPr>
            </a:lvl1pPr>
          </a:lstStyle>
          <a:p>
            <a:pPr lvl="0"/>
            <a:r>
              <a:rPr lang="en-US" dirty="0"/>
              <a:t>Speaker Name</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0518988" y="259328"/>
            <a:ext cx="1304123" cy="285764"/>
          </a:xfrm>
          <a:prstGeom prst="rect">
            <a:avLst/>
          </a:prstGeom>
        </p:spPr>
      </p:pic>
    </p:spTree>
    <p:extLst>
      <p:ext uri="{BB962C8B-B14F-4D97-AF65-F5344CB8AC3E}">
        <p14:creationId xmlns:p14="http://schemas.microsoft.com/office/powerpoint/2010/main" val="247431508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7"/>
            <a:ext cx="11655840" cy="2018835"/>
          </a:xfrm>
        </p:spPr>
        <p:txBody>
          <a:bodyPr/>
          <a:lstStyle>
            <a:lvl1pPr marL="0" indent="0">
              <a:buNone/>
              <a:defRPr/>
            </a:lvl1pPr>
            <a:lvl2pPr marL="28006" indent="0">
              <a:buNone/>
              <a:defRPr sz="1961"/>
            </a:lvl2pPr>
            <a:lvl3pPr marL="219386" indent="0">
              <a:buNone/>
              <a:defRPr sz="1961"/>
            </a:lvl3pPr>
            <a:lvl4pPr marL="466779" indent="0">
              <a:buNone/>
              <a:defRPr sz="1765"/>
            </a:lvl4pPr>
            <a:lvl5pPr marL="72506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759822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682889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2000997"/>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2000997"/>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391590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2067361"/>
          </a:xfrm>
        </p:spPr>
        <p:txBody>
          <a:bodyPr wrap="square">
            <a:spAutoFit/>
          </a:bodyPr>
          <a:lstStyle>
            <a:lvl1pPr marL="281623" indent="-281623">
              <a:spcBef>
                <a:spcPts val="1200"/>
              </a:spcBef>
              <a:buClr>
                <a:schemeClr val="tx1"/>
              </a:buClr>
              <a:buFont typeface="Wingdings" panose="05000000000000000000" pitchFamily="2" charset="2"/>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2067361"/>
          </a:xfrm>
        </p:spPr>
        <p:txBody>
          <a:bodyPr wrap="square">
            <a:spAutoFit/>
          </a:bodyPr>
          <a:lstStyle>
            <a:lvl1pPr marL="281623" indent="-281623">
              <a:spcBef>
                <a:spcPts val="1200"/>
              </a:spcBef>
              <a:buClr>
                <a:schemeClr val="tx1"/>
              </a:buClr>
              <a:buFont typeface="Wingdings" panose="05000000000000000000" pitchFamily="2" charset="2"/>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18537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7143605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2"/>
            <a:ext cx="11655840" cy="899665"/>
          </a:xfrm>
        </p:spPr>
        <p:txBody>
          <a:bodyPr/>
          <a:lstStyle>
            <a:lvl1pPr>
              <a:defRPr sz="7056" baseline="0"/>
            </a:lvl1pPr>
          </a:lstStyle>
          <a:p>
            <a:r>
              <a:rPr lang="en-US"/>
              <a:t>Click to edit Master title style</a:t>
            </a:r>
            <a:endParaRPr lang="en-US" dirty="0"/>
          </a:p>
        </p:txBody>
      </p:sp>
    </p:spTree>
    <p:extLst>
      <p:ext uri="{BB962C8B-B14F-4D97-AF65-F5344CB8AC3E}">
        <p14:creationId xmlns:p14="http://schemas.microsoft.com/office/powerpoint/2010/main" val="180518013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5" y="2084173"/>
            <a:ext cx="8058229" cy="1793104"/>
          </a:xfrm>
        </p:spPr>
        <p:txBody>
          <a:bodyPr/>
          <a:lstStyle>
            <a:lvl1pPr>
              <a:defRPr sz="5881" baseline="0"/>
            </a:lvl1pPr>
          </a:lstStyle>
          <a:p>
            <a:r>
              <a:rPr lang="en-US"/>
              <a:t>Click to edit Master title style</a:t>
            </a:r>
            <a:endParaRPr lang="en-US" dirty="0"/>
          </a:p>
        </p:txBody>
      </p:sp>
    </p:spTree>
    <p:extLst>
      <p:ext uri="{BB962C8B-B14F-4D97-AF65-F5344CB8AC3E}">
        <p14:creationId xmlns:p14="http://schemas.microsoft.com/office/powerpoint/2010/main" val="206808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0"/>
            <a:ext cx="9860672" cy="899665"/>
          </a:xfrm>
        </p:spPr>
        <p:txBody>
          <a:bodyPr/>
          <a:lstStyle>
            <a:lvl1pPr marL="228722" indent="-228722">
              <a:defRPr sz="5881"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6"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9173793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4"/>
            <a:ext cx="9860672" cy="899665"/>
          </a:xfrm>
        </p:spPr>
        <p:txBody>
          <a:bodyPr/>
          <a:lstStyle>
            <a:lvl1pPr marL="276954" indent="-276954">
              <a:tabLst>
                <a:tab pos="276954" algn="l"/>
              </a:tabLst>
              <a:defRPr sz="5881"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6"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71130994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2" y="2383024"/>
            <a:ext cx="11653523"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p:txBody>
      </p:sp>
      <p:sp>
        <p:nvSpPr>
          <p:cNvPr id="4" name="Title 1"/>
          <p:cNvSpPr>
            <a:spLocks noGrp="1"/>
          </p:cNvSpPr>
          <p:nvPr>
            <p:ph type="title"/>
          </p:nvPr>
        </p:nvSpPr>
        <p:spPr>
          <a:xfrm>
            <a:off x="277021" y="1187622"/>
            <a:ext cx="11655840" cy="899665"/>
          </a:xfrm>
        </p:spPr>
        <p:txBody>
          <a:bodyPr/>
          <a:lstStyle>
            <a:lvl1pPr>
              <a:defRPr sz="7056"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7576078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5398" spc="-133" baseline="0">
                <a:solidFill>
                  <a:schemeClr val="bg2">
                    <a:lumMod val="75000"/>
                  </a:schemeClr>
                </a:solidFill>
                <a:latin typeface="Segoe UI Light"/>
                <a:cs typeface="Segoe UI Light"/>
              </a:defRPr>
            </a:lvl1pPr>
          </a:lstStyle>
          <a:p>
            <a:r>
              <a:rPr lang="en-US" dirty="0"/>
              <a:t>Presentation title</a:t>
            </a:r>
          </a:p>
        </p:txBody>
      </p:sp>
      <p:sp>
        <p:nvSpPr>
          <p:cNvPr id="8" name="Text Placeholder 2"/>
          <p:cNvSpPr>
            <a:spLocks noGrp="1"/>
          </p:cNvSpPr>
          <p:nvPr>
            <p:ph type="body" sz="quarter" idx="14" hasCustomPrompt="1"/>
          </p:nvPr>
        </p:nvSpPr>
        <p:spPr bwMode="auto">
          <a:xfrm>
            <a:off x="364068" y="3586536"/>
            <a:ext cx="7317317" cy="1057328"/>
          </a:xfrm>
          <a:noFill/>
        </p:spPr>
        <p:txBody>
          <a:bodyPr tIns="146300" bIns="146300">
            <a:noAutofit/>
          </a:bodyPr>
          <a:lstStyle>
            <a:lvl1pPr marL="0" indent="0">
              <a:spcBef>
                <a:spcPts val="0"/>
              </a:spcBef>
              <a:buNone/>
              <a:defRPr sz="2399">
                <a:solidFill>
                  <a:schemeClr val="tx2">
                    <a:lumMod val="50000"/>
                  </a:schemeClr>
                </a:solidFill>
              </a:defRPr>
            </a:lvl1pPr>
          </a:lstStyle>
          <a:p>
            <a:pPr lvl="0"/>
            <a:r>
              <a:rPr lang="en-US" dirty="0"/>
              <a:t>Speaker Name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41327" y="101782"/>
            <a:ext cx="1654054" cy="608433"/>
          </a:xfrm>
          <a:prstGeom prst="rect">
            <a:avLst/>
          </a:prstGeom>
        </p:spPr>
      </p:pic>
    </p:spTree>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071496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450205" y="3083652"/>
            <a:ext cx="3227129" cy="692059"/>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6209" y="2394244"/>
            <a:ext cx="4605934" cy="2064706"/>
          </a:xfrm>
          <a:prstGeom prst="rect">
            <a:avLst/>
          </a:prstGeom>
        </p:spPr>
      </p:pic>
    </p:spTree>
    <p:extLst>
      <p:ext uri="{BB962C8B-B14F-4D97-AF65-F5344CB8AC3E}">
        <p14:creationId xmlns:p14="http://schemas.microsoft.com/office/powerpoint/2010/main" val="42431868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309140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82"/>
            <a:ext cx="11653523" cy="2187843"/>
          </a:xfrm>
        </p:spPr>
        <p:txBody>
          <a:bodyPr>
            <a:spAutoFit/>
          </a:bodyPr>
          <a:lstStyle>
            <a:lvl1pPr>
              <a:defRPr>
                <a:solidFill>
                  <a:schemeClr val="accent2"/>
                </a:soli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5736739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478"/>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453550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5398" spc="-133" baseline="0">
                <a:solidFill>
                  <a:schemeClr val="bg1">
                    <a:lumMod val="50000"/>
                  </a:schemeClr>
                </a:solidFill>
                <a:latin typeface="Segoe UI Light"/>
                <a:cs typeface="Segoe UI Light"/>
              </a:defRPr>
            </a:lvl1pPr>
          </a:lstStyle>
          <a:p>
            <a:r>
              <a:rPr lang="en-US" dirty="0"/>
              <a:t>Presentation title</a:t>
            </a:r>
          </a:p>
        </p:txBody>
      </p:sp>
      <p:sp>
        <p:nvSpPr>
          <p:cNvPr id="8" name="Text Placeholder 2"/>
          <p:cNvSpPr>
            <a:spLocks noGrp="1"/>
          </p:cNvSpPr>
          <p:nvPr>
            <p:ph type="body" sz="quarter" idx="14" hasCustomPrompt="1"/>
          </p:nvPr>
        </p:nvSpPr>
        <p:spPr bwMode="auto">
          <a:xfrm>
            <a:off x="364068" y="3586536"/>
            <a:ext cx="7317317" cy="1057328"/>
          </a:xfrm>
          <a:noFill/>
        </p:spPr>
        <p:txBody>
          <a:bodyPr tIns="146300" bIns="146300">
            <a:noAutofit/>
          </a:bodyPr>
          <a:lstStyle>
            <a:lvl1pPr marL="0" indent="0">
              <a:spcBef>
                <a:spcPts val="0"/>
              </a:spcBef>
              <a:buNone/>
              <a:defRPr sz="2399">
                <a:solidFill>
                  <a:schemeClr val="tx2">
                    <a:lumMod val="50000"/>
                  </a:schemeClr>
                </a:solidFill>
              </a:defRPr>
            </a:lvl1pPr>
          </a:lstStyle>
          <a:p>
            <a:pPr lvl="0"/>
            <a:r>
              <a:rPr lang="en-US" dirty="0"/>
              <a:t>Speaker Name</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0518988" y="259328"/>
            <a:ext cx="1304123" cy="285764"/>
          </a:xfrm>
          <a:prstGeom prst="rect">
            <a:avLst/>
          </a:prstGeom>
        </p:spPr>
      </p:pic>
    </p:spTree>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5398" spc="-133" baseline="0">
                <a:solidFill>
                  <a:schemeClr val="bg2"/>
                </a:solidFill>
                <a:latin typeface="Segoe UI Light"/>
                <a:cs typeface="Segoe UI Light"/>
              </a:defRPr>
            </a:lvl1pPr>
          </a:lstStyle>
          <a:p>
            <a:r>
              <a:rPr lang="en-US" dirty="0"/>
              <a:t>Presentation title</a:t>
            </a:r>
          </a:p>
        </p:txBody>
      </p:sp>
      <p:sp>
        <p:nvSpPr>
          <p:cNvPr id="8" name="Text Placeholder 2"/>
          <p:cNvSpPr>
            <a:spLocks noGrp="1"/>
          </p:cNvSpPr>
          <p:nvPr>
            <p:ph type="body" sz="quarter" idx="14" hasCustomPrompt="1"/>
          </p:nvPr>
        </p:nvSpPr>
        <p:spPr bwMode="auto">
          <a:xfrm>
            <a:off x="364068" y="3586536"/>
            <a:ext cx="7317317" cy="1057328"/>
          </a:xfrm>
          <a:noFill/>
        </p:spPr>
        <p:txBody>
          <a:bodyPr tIns="146300" bIns="146300">
            <a:noAutofit/>
          </a:bodyPr>
          <a:lstStyle>
            <a:lvl1pPr marL="0" indent="0">
              <a:spcBef>
                <a:spcPts val="0"/>
              </a:spcBef>
              <a:buNone/>
              <a:defRPr sz="2399">
                <a:solidFill>
                  <a:schemeClr val="bg1">
                    <a:lumMod val="50000"/>
                  </a:schemeClr>
                </a:solidFill>
              </a:defRPr>
            </a:lvl1pPr>
          </a:lstStyle>
          <a:p>
            <a:pPr lvl="0"/>
            <a:r>
              <a:rPr lang="en-US" dirty="0"/>
              <a:t>Speaker Name</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0518988" y="259328"/>
            <a:ext cx="1304123" cy="285764"/>
          </a:xfrm>
          <a:prstGeom prst="rect">
            <a:avLst/>
          </a:prstGeom>
        </p:spPr>
      </p:pic>
    </p:spTree>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userDrawn="1"/>
        </p:nvSpPr>
        <p:spPr>
          <a:xfrm>
            <a:off x="249154" y="300605"/>
            <a:ext cx="1002597" cy="367474"/>
          </a:xfrm>
          <a:prstGeom prst="rect">
            <a:avLst/>
          </a:prstGeom>
          <a:noFill/>
        </p:spPr>
        <p:txBody>
          <a:bodyPr wrap="square" lIns="89603" tIns="44800" rIns="89603" bIns="44800">
            <a:spAutoFit/>
          </a:bodyPr>
          <a:lstStyle/>
          <a:p>
            <a:pPr marL="0" marR="0" lvl="0" indent="0" algn="l" defTabSz="913742" rtl="0" eaLnBrk="1" fontAlgn="base" latinLnBrk="0" hangingPunct="1">
              <a:lnSpc>
                <a:spcPct val="100000"/>
              </a:lnSpc>
              <a:spcBef>
                <a:spcPct val="0"/>
              </a:spcBef>
              <a:spcAft>
                <a:spcPct val="0"/>
              </a:spcAft>
              <a:buClrTx/>
              <a:buSzTx/>
              <a:buFontTx/>
              <a:buNone/>
              <a:tabLst/>
              <a:defRPr/>
            </a:pPr>
            <a:r>
              <a:rPr kumimoji="0" lang="en-US" sz="1800" b="1" i="0" u="none" strike="noStrike" kern="0" cap="none" spc="0" normalizeH="0" baseline="0" noProof="0">
                <a:ln w="3175">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POLL</a:t>
            </a:r>
            <a:endParaRPr kumimoji="0" lang="en-US" sz="1800" b="1" i="0" u="none" strike="noStrike" kern="0" cap="none" spc="0" normalizeH="0" baseline="0" noProof="0" dirty="0">
              <a:ln w="3175">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Tree>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auto">
          <a:xfrm>
            <a:off x="366271" y="2205464"/>
            <a:ext cx="8534315" cy="2438400"/>
          </a:xfrm>
          <a:noFill/>
        </p:spPr>
        <p:txBody>
          <a:bodyPr lIns="195067" tIns="121917" rIns="195067" bIns="121917" anchor="t" anchorCtr="0"/>
          <a:lstStyle>
            <a:lvl1pPr>
              <a:defRPr sz="5398" spc="-133" baseline="0">
                <a:solidFill>
                  <a:schemeClr val="bg1">
                    <a:lumMod val="50000"/>
                  </a:schemeClr>
                </a:solidFill>
                <a:latin typeface="Segoe UI Light"/>
                <a:cs typeface="Segoe UI Light"/>
              </a:defRPr>
            </a:lvl1pPr>
          </a:lstStyle>
          <a:p>
            <a:r>
              <a:rPr lang="en-US" dirty="0"/>
              <a:t>Presentation title</a:t>
            </a:r>
          </a:p>
        </p:txBody>
      </p:sp>
      <p:sp>
        <p:nvSpPr>
          <p:cNvPr id="8" name="Text Placeholder 2"/>
          <p:cNvSpPr>
            <a:spLocks noGrp="1"/>
          </p:cNvSpPr>
          <p:nvPr>
            <p:ph type="body" sz="quarter" idx="14" hasCustomPrompt="1"/>
          </p:nvPr>
        </p:nvSpPr>
        <p:spPr bwMode="auto">
          <a:xfrm>
            <a:off x="364068" y="3586536"/>
            <a:ext cx="7317317" cy="1057328"/>
          </a:xfrm>
          <a:noFill/>
        </p:spPr>
        <p:txBody>
          <a:bodyPr tIns="146300" bIns="146300">
            <a:noAutofit/>
          </a:bodyPr>
          <a:lstStyle>
            <a:lvl1pPr marL="0" indent="0">
              <a:spcBef>
                <a:spcPts val="0"/>
              </a:spcBef>
              <a:buNone/>
              <a:defRPr sz="2399">
                <a:solidFill>
                  <a:schemeClr val="tx2">
                    <a:lumMod val="50000"/>
                  </a:schemeClr>
                </a:solidFill>
              </a:defRPr>
            </a:lvl1pPr>
          </a:lstStyle>
          <a:p>
            <a:pPr lvl="0"/>
            <a:r>
              <a:rPr lang="en-US" dirty="0"/>
              <a:t>Speaker Name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363417" y="6600283"/>
            <a:ext cx="619492" cy="135746"/>
          </a:xfrm>
          <a:prstGeom prst="rect">
            <a:avLst/>
          </a:prstGeom>
        </p:spPr>
      </p:pic>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4" y="4309989"/>
            <a:ext cx="12188887" cy="2551127"/>
          </a:xfrm>
          <a:prstGeom prst="rect">
            <a:avLst/>
          </a:prstGeom>
          <a:solidFill>
            <a:srgbClr val="4DA0E2"/>
          </a:solidFill>
          <a:ln>
            <a:noFill/>
          </a:ln>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Rectangle 7"/>
          <p:cNvSpPr>
            <a:spLocks noChangeArrowheads="1"/>
          </p:cNvSpPr>
          <p:nvPr userDrawn="1"/>
        </p:nvSpPr>
        <p:spPr bwMode="auto">
          <a:xfrm>
            <a:off x="2" y="5729528"/>
            <a:ext cx="12188888" cy="1131586"/>
          </a:xfrm>
          <a:prstGeom prst="rect">
            <a:avLst/>
          </a:prstGeom>
          <a:solidFill>
            <a:srgbClr val="00188F"/>
          </a:solidFill>
          <a:ln>
            <a:noFill/>
          </a:ln>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1" name="Rectangle 8"/>
          <p:cNvSpPr>
            <a:spLocks noChangeArrowheads="1"/>
          </p:cNvSpPr>
          <p:nvPr userDrawn="1"/>
        </p:nvSpPr>
        <p:spPr bwMode="auto">
          <a:xfrm>
            <a:off x="3114" y="3343393"/>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2"/>
            <a:ext cx="6273418"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7"/>
            <a:ext cx="1522404" cy="326167"/>
          </a:xfrm>
          <a:prstGeom prst="rect">
            <a:avLst/>
          </a:prstGeom>
        </p:spPr>
      </p:pic>
      <p:sp>
        <p:nvSpPr>
          <p:cNvPr id="8" name="Rectangle 6"/>
          <p:cNvSpPr>
            <a:spLocks noChangeArrowheads="1"/>
          </p:cNvSpPr>
          <p:nvPr userDrawn="1"/>
        </p:nvSpPr>
        <p:spPr bwMode="auto">
          <a:xfrm>
            <a:off x="3114" y="4309989"/>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l" defTabSz="914192"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6269012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914192" rtl="0" eaLnBrk="1" latinLnBrk="0" hangingPunct="1">
              <a:lnSpc>
                <a:spcPct val="90000"/>
              </a:lnSpc>
              <a:spcBef>
                <a:spcPct val="0"/>
              </a:spcBef>
              <a:buNone/>
              <a:defRPr lang="en-US" sz="8626"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686894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0692683"/>
      </p:ext>
    </p:extLst>
  </p:cSld>
  <p:clrMap bg1="dk1" tx1="lt1" bg2="dk2" tx2="lt2" accent1="accent1" accent2="accent2" accent3="accent3" accent4="accent4" accent5="accent5" accent6="accent6" hlink="hlink" folHlink="folHlink"/>
  <p:sldLayoutIdLst>
    <p:sldLayoutId id="2147483764" r:id="rId1"/>
    <p:sldLayoutId id="2147483767" r:id="rId2"/>
    <p:sldLayoutId id="2147483766" r:id="rId3"/>
    <p:sldLayoutId id="2147483765" r:id="rId4"/>
    <p:sldLayoutId id="2147483768" r:id="rId5"/>
    <p:sldLayoutId id="2147483770" r:id="rId6"/>
    <p:sldLayoutId id="214748376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 id="2147483736" r:id="rId24"/>
  </p:sldLayoutIdLst>
  <p:transition>
    <p:fade/>
  </p:transition>
  <p:txStyles>
    <p:titleStyle>
      <a:lvl1pPr algn="l" defTabSz="914192"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6.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linkedin.com/in/damianflynn/" TargetMode="External"/><Relationship Id="rId5" Type="http://schemas.openxmlformats.org/officeDocument/2006/relationships/hyperlink" Target="mailto:Technology@damianflynn.com" TargetMode="External"/><Relationship Id="rId4" Type="http://schemas.openxmlformats.org/officeDocument/2006/relationships/hyperlink" Target="https://twitter.com/damian_flyn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7.tiff"/></Relationships>
</file>

<file path=ppt/slides/_rels/slide4.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3"/>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6" name="Shape 1644"/>
          <p:cNvSpPr txBox="1">
            <a:spLocks noGrp="1"/>
          </p:cNvSpPr>
          <p:nvPr>
            <p:ph type="title"/>
          </p:nvPr>
        </p:nvSpPr>
        <p:spPr>
          <a:xfrm>
            <a:off x="312483" y="3294529"/>
            <a:ext cx="8602917" cy="770965"/>
          </a:xfrm>
        </p:spPr>
        <p:txBody>
          <a:bodyPr/>
          <a:lstStyle/>
          <a:p>
            <a:pPr>
              <a:spcAft>
                <a:spcPts val="1800"/>
              </a:spcAft>
            </a:pPr>
            <a:r>
              <a:rPr lang="en-US" sz="4200" dirty="0">
                <a:solidFill>
                  <a:schemeClr val="tx1"/>
                </a:solidFill>
                <a:latin typeface="+mj-lt"/>
              </a:rPr>
              <a:t>Getting Started with Microsoft Azure</a:t>
            </a:r>
            <a:endParaRPr lang="en" sz="4200" dirty="0">
              <a:solidFill>
                <a:schemeClr val="tx1"/>
              </a:solidFill>
              <a:latin typeface="+mj-lt"/>
              <a:sym typeface="Calibri"/>
            </a:endParaRPr>
          </a:p>
        </p:txBody>
      </p:sp>
    </p:spTree>
    <p:extLst>
      <p:ext uri="{BB962C8B-B14F-4D97-AF65-F5344CB8AC3E}">
        <p14:creationId xmlns:p14="http://schemas.microsoft.com/office/powerpoint/2010/main" val="2485142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p:cNvSpPr/>
          <p:nvPr/>
        </p:nvSpPr>
        <p:spPr bwMode="auto">
          <a:xfrm>
            <a:off x="1" y="0"/>
            <a:ext cx="2743200" cy="6858000"/>
          </a:xfrm>
          <a:prstGeom prst="rect">
            <a:avLst/>
          </a:prstGeom>
          <a:solidFill>
            <a:srgbClr val="0070C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solidFill>
                <a:srgbClr val="0070C0"/>
              </a:solidFill>
            </a:endParaRPr>
          </a:p>
        </p:txBody>
      </p:sp>
      <p:sp>
        <p:nvSpPr>
          <p:cNvPr id="3" name="Text Placeholder 2"/>
          <p:cNvSpPr>
            <a:spLocks noGrp="1"/>
          </p:cNvSpPr>
          <p:nvPr>
            <p:ph type="body" sz="quarter" idx="14"/>
          </p:nvPr>
        </p:nvSpPr>
        <p:spPr>
          <a:xfrm>
            <a:off x="3440525" y="1198883"/>
            <a:ext cx="7161074" cy="805981"/>
          </a:xfrm>
        </p:spPr>
        <p:txBody>
          <a:bodyPr/>
          <a:lstStyle/>
          <a:p>
            <a:r>
              <a:rPr lang="en-US" sz="2400" b="1" dirty="0">
                <a:solidFill>
                  <a:schemeClr val="bg2"/>
                </a:solidFill>
                <a:latin typeface="+mn-lt"/>
                <a:ea typeface="Segoe UI Symbol" charset="0"/>
                <a:cs typeface="Segoe UI Symbol" charset="0"/>
              </a:rPr>
              <a:t>Damien Flynn</a:t>
            </a:r>
            <a:endParaRPr lang="en-US" sz="2400" dirty="0">
              <a:solidFill>
                <a:schemeClr val="bg2"/>
              </a:solidFill>
              <a:latin typeface="+mn-lt"/>
              <a:ea typeface="Segoe UI Symbol" charset="0"/>
              <a:cs typeface="Segoe UI Symbol" charset="0"/>
            </a:endParaRPr>
          </a:p>
          <a:p>
            <a:r>
              <a:rPr lang="en-IE" dirty="0"/>
              <a:t>Microsoft MVP: Cloud and </a:t>
            </a:r>
            <a:r>
              <a:rPr lang="en-IE" dirty="0" err="1"/>
              <a:t>Datacenter</a:t>
            </a:r>
            <a:endParaRPr lang="en-US" sz="2000" dirty="0">
              <a:latin typeface="+mn-lt"/>
              <a:ea typeface="Segoe UI Symbol" charset="0"/>
              <a:cs typeface="Segoe UI Symbol" charset="0"/>
            </a:endParaRPr>
          </a:p>
          <a:p>
            <a:endParaRPr lang="en-US" sz="2000" dirty="0">
              <a:latin typeface="+mn-lt"/>
              <a:ea typeface="Segoe UI Symbol" charset="0"/>
              <a:cs typeface="Segoe UI Symbol" charset="0"/>
            </a:endParaRPr>
          </a:p>
        </p:txBody>
      </p:sp>
      <p:pic>
        <p:nvPicPr>
          <p:cNvPr id="6" name="Picture 2" descr="http://brekel.com/wp-content/uploads/2015/04/MVP_Logo_Horizontal_Preferred_Cyan300_RGB_300ppi.png">
            <a:extLst>
              <a:ext uri="{FF2B5EF4-FFF2-40B4-BE49-F238E27FC236}">
                <a16:creationId xmlns:a16="http://schemas.microsoft.com/office/drawing/2014/main" id="{7E3E3C43-67EE-45F3-829C-5213E3AED0D1}"/>
              </a:ext>
            </a:extLst>
          </p:cNvPr>
          <p:cNvPicPr>
            <a:picLocks noChangeAspect="1" noChangeArrowheads="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254459" y="2477467"/>
            <a:ext cx="2289736" cy="923823"/>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2"/>
          <p:cNvSpPr txBox="1">
            <a:spLocks/>
          </p:cNvSpPr>
          <p:nvPr/>
        </p:nvSpPr>
        <p:spPr>
          <a:xfrm>
            <a:off x="206829" y="288925"/>
            <a:ext cx="1985042" cy="2214563"/>
          </a:xfrm>
          <a:prstGeom prst="rect">
            <a:avLst/>
          </a:prstGeom>
        </p:spPr>
        <p:txBody>
          <a:bodyPr vert="horz" wrap="square" lIns="146304" tIns="91440" rIns="146304" bIns="91440" rtlCol="0" anchor="t">
            <a:noAutofit/>
          </a:bodyPr>
          <a:lstStyle>
            <a:lvl1pPr algn="l" defTabSz="914192"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200" b="1"/>
              <a:t>About me</a:t>
            </a:r>
          </a:p>
        </p:txBody>
      </p:sp>
      <p:sp>
        <p:nvSpPr>
          <p:cNvPr id="11" name="Shape 1645"/>
          <p:cNvSpPr txBox="1">
            <a:spLocks/>
          </p:cNvSpPr>
          <p:nvPr/>
        </p:nvSpPr>
        <p:spPr bwMode="auto">
          <a:xfrm>
            <a:off x="3572263" y="4702607"/>
            <a:ext cx="1111933" cy="1014681"/>
          </a:xfrm>
          <a:prstGeom prst="rect">
            <a:avLst/>
          </a:prstGeom>
          <a:noFill/>
        </p:spPr>
        <p:txBody>
          <a:bodyPr vert="horz" wrap="square" lIns="146304" tIns="146300" rIns="146304" bIns="146300" rtlCol="0">
            <a:noAutofit/>
          </a:bodyPr>
          <a:lstStyle>
            <a:lvl1pPr marL="0" marR="0" indent="0" algn="l" defTabSz="914192" rtl="0" eaLnBrk="1" fontAlgn="auto" latinLnBrk="0" hangingPunct="1">
              <a:lnSpc>
                <a:spcPct val="90000"/>
              </a:lnSpc>
              <a:spcBef>
                <a:spcPts val="0"/>
              </a:spcBef>
              <a:spcAft>
                <a:spcPts val="0"/>
              </a:spcAft>
              <a:buClr>
                <a:schemeClr val="tx1"/>
              </a:buClr>
              <a:buSzPct val="90000"/>
              <a:buFont typeface="Wingdings" panose="05000000000000000000" pitchFamily="2" charset="2"/>
              <a:buNone/>
              <a:tabLst/>
              <a:defRPr sz="2399" kern="1200" spc="0" baseline="0">
                <a:solidFill>
                  <a:schemeClr val="tx2">
                    <a:lumMod val="50000"/>
                  </a:schemeClr>
                </a:soli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1600" b="1" dirty="0">
                <a:solidFill>
                  <a:schemeClr val="bg1">
                    <a:lumMod val="75000"/>
                  </a:schemeClr>
                </a:solidFill>
                <a:cs typeface="Segoe UI" panose="020B0502040204020203" pitchFamily="34" charset="0"/>
              </a:rPr>
              <a:t>Twitter</a:t>
            </a:r>
          </a:p>
          <a:p>
            <a:endParaRPr lang="en-US" sz="1600" b="1" dirty="0">
              <a:solidFill>
                <a:schemeClr val="bg1">
                  <a:lumMod val="75000"/>
                </a:schemeClr>
              </a:solidFill>
              <a:cs typeface="Segoe UI" panose="020B0502040204020203" pitchFamily="34" charset="0"/>
            </a:endParaRPr>
          </a:p>
          <a:p>
            <a:r>
              <a:rPr lang="en-US" sz="1600" b="1" dirty="0">
                <a:solidFill>
                  <a:schemeClr val="bg1">
                    <a:lumMod val="75000"/>
                  </a:schemeClr>
                </a:solidFill>
                <a:cs typeface="Segoe UI" panose="020B0502040204020203" pitchFamily="34" charset="0"/>
              </a:rPr>
              <a:t>Email</a:t>
            </a:r>
          </a:p>
          <a:p>
            <a:endParaRPr lang="en-US" sz="1600" b="1" dirty="0">
              <a:solidFill>
                <a:schemeClr val="bg1">
                  <a:lumMod val="75000"/>
                </a:schemeClr>
              </a:solidFill>
              <a:cs typeface="Segoe UI" panose="020B0502040204020203" pitchFamily="34" charset="0"/>
            </a:endParaRPr>
          </a:p>
          <a:p>
            <a:r>
              <a:rPr lang="en-US" sz="1600" b="1" dirty="0">
                <a:solidFill>
                  <a:schemeClr val="bg1">
                    <a:lumMod val="75000"/>
                  </a:schemeClr>
                </a:solidFill>
                <a:cs typeface="Segoe UI" panose="020B0502040204020203" pitchFamily="34" charset="0"/>
              </a:rPr>
              <a:t>LinkedIn</a:t>
            </a:r>
          </a:p>
          <a:p>
            <a:endParaRPr lang="en-US" sz="1600" b="1" dirty="0">
              <a:solidFill>
                <a:schemeClr val="bg1">
                  <a:lumMod val="75000"/>
                </a:schemeClr>
              </a:solidFill>
              <a:sym typeface="Calibri"/>
            </a:endParaRPr>
          </a:p>
          <a:p>
            <a:endParaRPr lang="en-US" sz="1600" dirty="0">
              <a:solidFill>
                <a:schemeClr val="bg1">
                  <a:lumMod val="75000"/>
                </a:schemeClr>
              </a:solidFill>
              <a:latin typeface="+mn-lt"/>
              <a:cs typeface="Segoe UI" panose="020B0502040204020203" pitchFamily="34" charset="0"/>
            </a:endParaRPr>
          </a:p>
        </p:txBody>
      </p:sp>
      <p:sp>
        <p:nvSpPr>
          <p:cNvPr id="12" name="Shape 1645"/>
          <p:cNvSpPr txBox="1">
            <a:spLocks/>
          </p:cNvSpPr>
          <p:nvPr/>
        </p:nvSpPr>
        <p:spPr bwMode="auto">
          <a:xfrm>
            <a:off x="4551568" y="4702607"/>
            <a:ext cx="4573922" cy="1014681"/>
          </a:xfrm>
          <a:prstGeom prst="rect">
            <a:avLst/>
          </a:prstGeom>
          <a:noFill/>
        </p:spPr>
        <p:txBody>
          <a:bodyPr vert="horz" wrap="square" lIns="146304" tIns="146300" rIns="146304" bIns="146300" rtlCol="0">
            <a:noAutofit/>
          </a:bodyPr>
          <a:lstStyle>
            <a:lvl1pPr marL="0" marR="0" indent="0" algn="l" defTabSz="914192" rtl="0" eaLnBrk="1" fontAlgn="auto" latinLnBrk="0" hangingPunct="1">
              <a:lnSpc>
                <a:spcPct val="90000"/>
              </a:lnSpc>
              <a:spcBef>
                <a:spcPts val="0"/>
              </a:spcBef>
              <a:spcAft>
                <a:spcPts val="0"/>
              </a:spcAft>
              <a:buClr>
                <a:schemeClr val="tx1"/>
              </a:buClr>
              <a:buSzPct val="90000"/>
              <a:buFont typeface="Wingdings" panose="05000000000000000000" pitchFamily="2" charset="2"/>
              <a:buNone/>
              <a:tabLst/>
              <a:defRPr sz="2399" kern="1200" spc="0" baseline="0">
                <a:solidFill>
                  <a:schemeClr val="tx2">
                    <a:lumMod val="50000"/>
                  </a:schemeClr>
                </a:soli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IE" sz="1600" dirty="0">
                <a:solidFill>
                  <a:schemeClr val="bg1">
                    <a:lumMod val="75000"/>
                  </a:schemeClr>
                </a:solidFill>
                <a:latin typeface="+mn-lt"/>
                <a:cs typeface="Segoe UI" panose="020B0502040204020203" pitchFamily="34" charset="0"/>
                <a:hlinkClick r:id="rId4"/>
              </a:rPr>
              <a:t>@</a:t>
            </a:r>
            <a:r>
              <a:rPr lang="en-IE" sz="1600" dirty="0" err="1">
                <a:solidFill>
                  <a:schemeClr val="bg1">
                    <a:lumMod val="75000"/>
                  </a:schemeClr>
                </a:solidFill>
                <a:latin typeface="+mn-lt"/>
                <a:cs typeface="Segoe UI" panose="020B0502040204020203" pitchFamily="34" charset="0"/>
                <a:hlinkClick r:id="rId4"/>
              </a:rPr>
              <a:t>damian_flynn</a:t>
            </a:r>
            <a:r>
              <a:rPr lang="en-IE" sz="1600" dirty="0">
                <a:solidFill>
                  <a:schemeClr val="bg1">
                    <a:lumMod val="75000"/>
                  </a:schemeClr>
                </a:solidFill>
                <a:latin typeface="+mn-lt"/>
                <a:cs typeface="Segoe UI" panose="020B0502040204020203" pitchFamily="34" charset="0"/>
                <a:hlinkClick r:id="rId4"/>
              </a:rPr>
              <a:t> </a:t>
            </a:r>
            <a:endParaRPr lang="en-IE" sz="1600" dirty="0">
              <a:solidFill>
                <a:schemeClr val="bg1">
                  <a:lumMod val="75000"/>
                </a:schemeClr>
              </a:solidFill>
              <a:latin typeface="+mn-lt"/>
              <a:cs typeface="Segoe UI" panose="020B0502040204020203" pitchFamily="34" charset="0"/>
            </a:endParaRPr>
          </a:p>
          <a:p>
            <a:endParaRPr lang="en-US" sz="1600" b="1" dirty="0">
              <a:solidFill>
                <a:schemeClr val="bg1">
                  <a:lumMod val="75000"/>
                </a:schemeClr>
              </a:solidFill>
              <a:latin typeface="+mn-lt"/>
              <a:cs typeface="Segoe UI" panose="020B0502040204020203" pitchFamily="34" charset="0"/>
            </a:endParaRPr>
          </a:p>
          <a:p>
            <a:r>
              <a:rPr lang="en-US" sz="1600" dirty="0">
                <a:solidFill>
                  <a:schemeClr val="bg1">
                    <a:lumMod val="75000"/>
                  </a:schemeClr>
                </a:solidFill>
                <a:latin typeface="+mn-lt"/>
                <a:cs typeface="Segoe UI" panose="020B0502040204020203" pitchFamily="34" charset="0"/>
                <a:hlinkClick r:id="rId5"/>
              </a:rPr>
              <a:t>Technology@damianflynn.com</a:t>
            </a:r>
            <a:endParaRPr lang="en-US" sz="1600" dirty="0">
              <a:solidFill>
                <a:schemeClr val="bg1">
                  <a:lumMod val="75000"/>
                </a:schemeClr>
              </a:solidFill>
              <a:latin typeface="+mn-lt"/>
              <a:cs typeface="Segoe UI" panose="020B0502040204020203" pitchFamily="34" charset="0"/>
            </a:endParaRPr>
          </a:p>
          <a:p>
            <a:endParaRPr lang="en-US" sz="1600" dirty="0">
              <a:solidFill>
                <a:schemeClr val="bg1">
                  <a:lumMod val="75000"/>
                </a:schemeClr>
              </a:solidFill>
              <a:latin typeface="+mn-lt"/>
              <a:cs typeface="Segoe UI" panose="020B0502040204020203" pitchFamily="34" charset="0"/>
            </a:endParaRPr>
          </a:p>
          <a:p>
            <a:r>
              <a:rPr lang="en-US" sz="1600" dirty="0">
                <a:solidFill>
                  <a:schemeClr val="bg1">
                    <a:lumMod val="75000"/>
                  </a:schemeClr>
                </a:solidFill>
                <a:latin typeface="+mn-lt"/>
                <a:cs typeface="Segoe UI" panose="020B0502040204020203" pitchFamily="34" charset="0"/>
                <a:hlinkClick r:id="rId6"/>
              </a:rPr>
              <a:t>https://www.linkedin.com/in/damianflynn/</a:t>
            </a:r>
            <a:endParaRPr lang="en-US" sz="1600" dirty="0">
              <a:solidFill>
                <a:schemeClr val="bg1">
                  <a:lumMod val="75000"/>
                </a:schemeClr>
              </a:solidFill>
              <a:latin typeface="+mn-lt"/>
              <a:cs typeface="Segoe UI" panose="020B0502040204020203" pitchFamily="34" charset="0"/>
            </a:endParaRPr>
          </a:p>
          <a:p>
            <a:endParaRPr lang="en-US" sz="1600" dirty="0">
              <a:solidFill>
                <a:schemeClr val="bg1">
                  <a:lumMod val="75000"/>
                </a:schemeClr>
              </a:solidFill>
              <a:latin typeface="+mn-lt"/>
              <a:cs typeface="Segoe UI" panose="020B0502040204020203" pitchFamily="34" charset="0"/>
            </a:endParaRPr>
          </a:p>
          <a:p>
            <a:endParaRPr lang="en-US" sz="1600" dirty="0">
              <a:solidFill>
                <a:schemeClr val="bg1">
                  <a:lumMod val="75000"/>
                </a:schemeClr>
              </a:solidFill>
              <a:cs typeface="Segoe UI" panose="020B0502040204020203" pitchFamily="34" charset="0"/>
            </a:endParaRPr>
          </a:p>
        </p:txBody>
      </p:sp>
      <p:pic>
        <p:nvPicPr>
          <p:cNvPr id="5" name="Picture 4">
            <a:extLst>
              <a:ext uri="{FF2B5EF4-FFF2-40B4-BE49-F238E27FC236}">
                <a16:creationId xmlns:a16="http://schemas.microsoft.com/office/drawing/2014/main" id="{D102AA06-39C7-44F5-AC74-BF339EA4AA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00029" y="2101460"/>
            <a:ext cx="2284668" cy="228466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80967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4"/>
          <a:stretch>
            <a:fillRect/>
          </a:stretch>
        </p:blipFill>
        <p:spPr>
          <a:xfrm>
            <a:off x="0" y="0"/>
            <a:ext cx="12192000" cy="6858000"/>
          </a:xfrm>
          <a:prstGeom prst="rect">
            <a:avLst/>
          </a:prstGeom>
        </p:spPr>
      </p:pic>
      <p:sp>
        <p:nvSpPr>
          <p:cNvPr id="3" name="Title 2"/>
          <p:cNvSpPr>
            <a:spLocks noGrp="1"/>
          </p:cNvSpPr>
          <p:nvPr>
            <p:ph type="title" idx="4294967295"/>
          </p:nvPr>
        </p:nvSpPr>
        <p:spPr>
          <a:xfrm>
            <a:off x="206829" y="288925"/>
            <a:ext cx="1835727" cy="2214563"/>
          </a:xfrm>
        </p:spPr>
        <p:txBody>
          <a:bodyPr/>
          <a:lstStyle/>
          <a:p>
            <a:r>
              <a:rPr lang="en-US" sz="3200" b="1" dirty="0"/>
              <a:t>Welcome</a:t>
            </a:r>
          </a:p>
        </p:txBody>
      </p:sp>
      <p:sp>
        <p:nvSpPr>
          <p:cNvPr id="6" name="TextBox 5">
            <a:extLst>
              <a:ext uri="{FF2B5EF4-FFF2-40B4-BE49-F238E27FC236}">
                <a16:creationId xmlns:a16="http://schemas.microsoft.com/office/drawing/2014/main" id="{73053F85-679D-485E-88D8-F5F90EA2B37B}"/>
              </a:ext>
            </a:extLst>
          </p:cNvPr>
          <p:cNvSpPr txBox="1"/>
          <p:nvPr/>
        </p:nvSpPr>
        <p:spPr>
          <a:xfrm>
            <a:off x="3402754" y="1811678"/>
            <a:ext cx="8387186" cy="1798635"/>
          </a:xfrm>
          <a:prstGeom prst="rect">
            <a:avLst/>
          </a:prstGeom>
          <a:noFill/>
        </p:spPr>
        <p:txBody>
          <a:bodyPr wrap="square" lIns="89603" tIns="44800" rIns="89603" bIns="44800">
            <a:spAutoFit/>
          </a:bodyPr>
          <a:lstStyle/>
          <a:p>
            <a:pPr defTabSz="931925" fontAlgn="base">
              <a:spcBef>
                <a:spcPct val="0"/>
              </a:spcBef>
              <a:spcAft>
                <a:spcPts val="1200"/>
              </a:spcAft>
              <a:defRPr/>
            </a:pPr>
            <a:r>
              <a:rPr lang="en-US" sz="2000" b="1" kern="0" dirty="0">
                <a:solidFill>
                  <a:srgbClr val="3E3D4D"/>
                </a:solidFill>
                <a:latin typeface="Segoe UI" panose="020B0502040204020203" pitchFamily="34" charset="0"/>
                <a:ea typeface="Segoe UI" panose="020B0502040204020203" pitchFamily="34" charset="0"/>
                <a:cs typeface="Segoe UI" panose="020B0502040204020203" pitchFamily="34" charset="0"/>
              </a:rPr>
              <a:t>CAN I VIEW THIS PRESENTATION AFTER THE WEBINAR?</a:t>
            </a:r>
          </a:p>
          <a:p>
            <a:pPr marL="285750" indent="-285750">
              <a:lnSpc>
                <a:spcPct val="150000"/>
              </a:lnSpc>
              <a:buFont typeface="Wingdings" panose="05000000000000000000" pitchFamily="2" charset="2"/>
              <a:buChar char="§"/>
            </a:pPr>
            <a:r>
              <a:rPr lang="en-US" kern="0" dirty="0">
                <a:solidFill>
                  <a:srgbClr val="3E3D4D"/>
                </a:solidFill>
              </a:rPr>
              <a:t>Yes, this presentation is being recorded</a:t>
            </a:r>
          </a:p>
          <a:p>
            <a:pPr marL="285750" indent="-285750">
              <a:lnSpc>
                <a:spcPct val="150000"/>
              </a:lnSpc>
              <a:buFont typeface="Wingdings" panose="05000000000000000000" pitchFamily="2" charset="2"/>
              <a:buChar char="§"/>
            </a:pPr>
            <a:r>
              <a:rPr lang="en-US" kern="0" dirty="0">
                <a:solidFill>
                  <a:srgbClr val="3E3D4D"/>
                </a:solidFill>
              </a:rPr>
              <a:t>A link to the recorded presentation will be sent to the email address you used to register</a:t>
            </a:r>
          </a:p>
        </p:txBody>
      </p:sp>
    </p:spTree>
    <p:extLst>
      <p:ext uri="{BB962C8B-B14F-4D97-AF65-F5344CB8AC3E}">
        <p14:creationId xmlns:p14="http://schemas.microsoft.com/office/powerpoint/2010/main" val="37889362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3"/>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0" y="0"/>
            <a:ext cx="12192000" cy="6858000"/>
          </a:xfrm>
          <a:prstGeom prst="rect">
            <a:avLst/>
          </a:prstGeom>
        </p:spPr>
      </p:pic>
      <p:sp>
        <p:nvSpPr>
          <p:cNvPr id="8" name="Text Placeholder 3"/>
          <p:cNvSpPr>
            <a:spLocks noGrp="1"/>
          </p:cNvSpPr>
          <p:nvPr>
            <p:ph type="body" sz="quarter" idx="14"/>
          </p:nvPr>
        </p:nvSpPr>
        <p:spPr>
          <a:xfrm>
            <a:off x="433506" y="4487489"/>
            <a:ext cx="7317317" cy="1057329"/>
          </a:xfrm>
        </p:spPr>
        <p:txBody>
          <a:bodyPr/>
          <a:lstStyle/>
          <a:p>
            <a:r>
              <a:rPr lang="en-US" b="1" dirty="0">
                <a:solidFill>
                  <a:schemeClr val="tx1"/>
                </a:solidFill>
                <a:latin typeface="Segoe UI" charset="0"/>
                <a:ea typeface="Segoe UI" charset="0"/>
                <a:cs typeface="Segoe UI" charset="0"/>
              </a:rPr>
              <a:t>DEMO</a:t>
            </a:r>
          </a:p>
        </p:txBody>
      </p:sp>
      <p:sp>
        <p:nvSpPr>
          <p:cNvPr id="11" name="Shape 1644"/>
          <p:cNvSpPr txBox="1">
            <a:spLocks noGrp="1"/>
          </p:cNvSpPr>
          <p:nvPr>
            <p:ph type="title"/>
          </p:nvPr>
        </p:nvSpPr>
        <p:spPr>
          <a:xfrm>
            <a:off x="312483" y="3617259"/>
            <a:ext cx="8602917" cy="770965"/>
          </a:xfrm>
        </p:spPr>
        <p:txBody>
          <a:bodyPr/>
          <a:lstStyle/>
          <a:p>
            <a:pPr>
              <a:spcAft>
                <a:spcPts val="1800"/>
              </a:spcAft>
            </a:pPr>
            <a:r>
              <a:rPr lang="en-US" sz="4200" dirty="0">
                <a:solidFill>
                  <a:schemeClr val="tx1"/>
                </a:solidFill>
                <a:latin typeface="+mj-lt"/>
              </a:rPr>
              <a:t>Getting Started with Microsoft Azure</a:t>
            </a:r>
            <a:endParaRPr lang="en" sz="4200" dirty="0">
              <a:solidFill>
                <a:schemeClr val="tx1"/>
              </a:solidFill>
              <a:latin typeface="+mj-lt"/>
              <a:sym typeface="Calibri"/>
            </a:endParaRPr>
          </a:p>
        </p:txBody>
      </p:sp>
    </p:spTree>
    <p:extLst>
      <p:ext uri="{BB962C8B-B14F-4D97-AF65-F5344CB8AC3E}">
        <p14:creationId xmlns:p14="http://schemas.microsoft.com/office/powerpoint/2010/main" val="2686813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0"/>
            <a:ext cx="12192000" cy="6858000"/>
          </a:xfrm>
          <a:prstGeom prst="rect">
            <a:avLst/>
          </a:prstGeom>
        </p:spPr>
      </p:pic>
      <p:sp>
        <p:nvSpPr>
          <p:cNvPr id="4" name="Text Placeholder 3"/>
          <p:cNvSpPr>
            <a:spLocks noGrp="1"/>
          </p:cNvSpPr>
          <p:nvPr>
            <p:ph type="body" sz="quarter" idx="4294967295"/>
          </p:nvPr>
        </p:nvSpPr>
        <p:spPr>
          <a:xfrm>
            <a:off x="3368747" y="2201863"/>
            <a:ext cx="7532687" cy="2012859"/>
          </a:xfrm>
        </p:spPr>
        <p:txBody>
          <a:bodyPr/>
          <a:lstStyle/>
          <a:p>
            <a:pPr>
              <a:lnSpc>
                <a:spcPct val="150000"/>
              </a:lnSpc>
              <a:buClrTx/>
            </a:pPr>
            <a:r>
              <a:rPr lang="en-US" sz="1800" dirty="0">
                <a:solidFill>
                  <a:schemeClr val="bg1">
                    <a:lumMod val="75000"/>
                  </a:schemeClr>
                </a:solidFill>
                <a:latin typeface="+mn-lt"/>
              </a:rPr>
              <a:t>Use the Azure portal to create and manage resources</a:t>
            </a:r>
          </a:p>
          <a:p>
            <a:pPr>
              <a:lnSpc>
                <a:spcPct val="150000"/>
              </a:lnSpc>
              <a:buClrTx/>
            </a:pPr>
            <a:r>
              <a:rPr lang="en-US" sz="1800" dirty="0">
                <a:solidFill>
                  <a:schemeClr val="bg1">
                    <a:lumMod val="75000"/>
                  </a:schemeClr>
                </a:solidFill>
                <a:latin typeface="+mn-lt"/>
              </a:rPr>
              <a:t>Easily deploy resource from your IDE</a:t>
            </a:r>
          </a:p>
          <a:p>
            <a:pPr>
              <a:lnSpc>
                <a:spcPct val="150000"/>
              </a:lnSpc>
              <a:buClrTx/>
            </a:pPr>
            <a:r>
              <a:rPr lang="en-US" sz="1800" dirty="0">
                <a:solidFill>
                  <a:schemeClr val="bg1">
                    <a:lumMod val="75000"/>
                  </a:schemeClr>
                </a:solidFill>
                <a:latin typeface="+mn-lt"/>
              </a:rPr>
              <a:t>Use Azure CLI and PowerShell to script and automate tasks</a:t>
            </a:r>
          </a:p>
          <a:p>
            <a:pPr>
              <a:lnSpc>
                <a:spcPct val="150000"/>
              </a:lnSpc>
              <a:buClrTx/>
            </a:pPr>
            <a:r>
              <a:rPr lang="en-US" sz="1800" dirty="0">
                <a:solidFill>
                  <a:schemeClr val="bg1">
                    <a:lumMod val="75000"/>
                  </a:schemeClr>
                </a:solidFill>
                <a:latin typeface="+mn-lt"/>
              </a:rPr>
              <a:t>Get useful information on Azure.com </a:t>
            </a:r>
          </a:p>
        </p:txBody>
      </p:sp>
      <p:sp>
        <p:nvSpPr>
          <p:cNvPr id="3" name="Title 2"/>
          <p:cNvSpPr>
            <a:spLocks noGrp="1"/>
          </p:cNvSpPr>
          <p:nvPr>
            <p:ph type="title" idx="4294967295"/>
          </p:nvPr>
        </p:nvSpPr>
        <p:spPr>
          <a:xfrm>
            <a:off x="257685" y="712049"/>
            <a:ext cx="2191226" cy="777765"/>
          </a:xfrm>
        </p:spPr>
        <p:txBody>
          <a:bodyPr/>
          <a:lstStyle/>
          <a:p>
            <a:r>
              <a:rPr lang="en-US" sz="3200" dirty="0">
                <a:solidFill>
                  <a:schemeClr val="tx1"/>
                </a:solidFill>
              </a:rPr>
              <a:t>Summary and Next Steps</a:t>
            </a:r>
            <a:r>
              <a:rPr lang="en-US" sz="3200" dirty="0">
                <a:solidFill>
                  <a:schemeClr val="tx1"/>
                </a:solidFill>
                <a:latin typeface="+mn-lt"/>
              </a:rPr>
              <a:t>:</a:t>
            </a:r>
          </a:p>
        </p:txBody>
      </p:sp>
    </p:spTree>
    <p:extLst>
      <p:ext uri="{BB962C8B-B14F-4D97-AF65-F5344CB8AC3E}">
        <p14:creationId xmlns:p14="http://schemas.microsoft.com/office/powerpoint/2010/main" val="172747782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0029" y="5959001"/>
            <a:ext cx="10754328" cy="612576"/>
          </a:xfrm>
          <a:prstGeom prst="rect">
            <a:avLst/>
          </a:prstGeom>
          <a:noFill/>
          <a:ln w="12700">
            <a:noFill/>
            <a:miter lim="800000"/>
            <a:headEnd type="none" w="sm" len="sm"/>
            <a:tailEnd type="none" w="sm" len="sm"/>
          </a:ln>
          <a:effectLst/>
        </p:spPr>
        <p:txBody>
          <a:bodyPr lIns="179212" tIns="143370" rIns="179212" bIns="143370">
            <a:spAutoFit/>
          </a:bodyPr>
          <a:lstStyle/>
          <a:p>
            <a:pPr marL="0" marR="0" lvl="0" indent="0" algn="l" defTabSz="913474" rtl="0" eaLnBrk="0" fontAlgn="base" latinLnBrk="0" hangingPunct="0">
              <a:lnSpc>
                <a:spcPct val="100000"/>
              </a:lnSpc>
              <a:spcBef>
                <a:spcPct val="0"/>
              </a:spcBef>
              <a:spcAft>
                <a:spcPct val="0"/>
              </a:spcAft>
              <a:buClrTx/>
              <a:buSzTx/>
              <a:buFontTx/>
              <a:buNone/>
              <a:tabLst/>
              <a:defRPr/>
            </a:pPr>
            <a:r>
              <a:rPr kumimoji="0" lang="en-US" sz="68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ＭＳ Ｐゴシック" charset="0"/>
                <a:cs typeface="Segoe UI" pitchFamily="34" charset="0"/>
              </a:rPr>
              <a:t>© 2016 Microsoft Corporation. All rights reserved. Microsoft, Windows, Windows Vista and other product names are or may be registered trademarks and/or trademarks in the U.S. and/or other countries.</a:t>
            </a:r>
          </a:p>
          <a:p>
            <a:pPr marL="0" marR="0" lvl="0" indent="0" algn="l" defTabSz="913474" rtl="0" eaLnBrk="0" fontAlgn="base" latinLnBrk="0" hangingPunct="0">
              <a:lnSpc>
                <a:spcPct val="100000"/>
              </a:lnSpc>
              <a:spcBef>
                <a:spcPct val="0"/>
              </a:spcBef>
              <a:spcAft>
                <a:spcPct val="0"/>
              </a:spcAft>
              <a:buClrTx/>
              <a:buSzTx/>
              <a:buFontTx/>
              <a:buNone/>
              <a:tabLst/>
              <a:defRPr/>
            </a:pPr>
            <a:r>
              <a:rPr kumimoji="0" lang="en-US" sz="686"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ＭＳ Ｐゴシック"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3" name="Title 2"/>
          <p:cNvSpPr txBox="1">
            <a:spLocks/>
          </p:cNvSpPr>
          <p:nvPr/>
        </p:nvSpPr>
        <p:spPr>
          <a:xfrm>
            <a:off x="298386" y="3578367"/>
            <a:ext cx="7630547" cy="623823"/>
          </a:xfrm>
          <a:prstGeom prst="rect">
            <a:avLst/>
          </a:prstGeom>
        </p:spPr>
        <p:txBody>
          <a:bodyPr lIns="143370" tIns="89607" rIns="143370" bIns="89607">
            <a:sp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accent4"/>
                    </a:gs>
                    <a:gs pos="100000">
                      <a:schemeClr val="accent4"/>
                    </a:gs>
                  </a:gsLst>
                  <a:lin ang="5400000" scaled="0"/>
                </a:gradFill>
                <a:effectLst/>
                <a:latin typeface="+mj-lt"/>
                <a:ea typeface="+mn-ea"/>
                <a:cs typeface="Arial" charset="0"/>
              </a:defRPr>
            </a:lvl1pPr>
          </a:lstStyle>
          <a:p>
            <a:pPr marL="0" marR="0" lvl="0" indent="0" algn="l" defTabSz="932462" rtl="0" eaLnBrk="1" fontAlgn="auto" latinLnBrk="0" hangingPunct="1">
              <a:lnSpc>
                <a:spcPct val="90000"/>
              </a:lnSpc>
              <a:spcBef>
                <a:spcPct val="0"/>
              </a:spcBef>
              <a:spcAft>
                <a:spcPts val="0"/>
              </a:spcAft>
              <a:buClrTx/>
              <a:buSzTx/>
              <a:buFontTx/>
              <a:buNone/>
              <a:tabLst/>
              <a:defRPr/>
            </a:pPr>
            <a:r>
              <a:rPr kumimoji="0" lang="en-US" sz="3135" b="0" i="0" u="none" strike="noStrike" kern="1200" cap="none" spc="-102" normalizeH="0" baseline="0" noProof="0" dirty="0">
                <a:ln w="3175">
                  <a:noFill/>
                </a:ln>
                <a:solidFill>
                  <a:srgbClr val="FFFFFF"/>
                </a:solidFill>
                <a:effectLst/>
                <a:uLnTx/>
                <a:uFillTx/>
                <a:latin typeface="Segoe UI Light"/>
                <a:ea typeface="+mn-ea"/>
                <a:cs typeface="Arial" charset="0"/>
              </a:rPr>
              <a:t>Thank you for joining us.</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invGray">
          <a:xfrm>
            <a:off x="451674" y="2755611"/>
            <a:ext cx="2403310" cy="514823"/>
          </a:xfrm>
          <a:prstGeom prst="rect">
            <a:avLst/>
          </a:prstGeom>
        </p:spPr>
      </p:pic>
    </p:spTree>
    <p:extLst>
      <p:ext uri="{BB962C8B-B14F-4D97-AF65-F5344CB8AC3E}">
        <p14:creationId xmlns:p14="http://schemas.microsoft.com/office/powerpoint/2010/main" val="3792981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astSharedByUser xmlns="1f48212f-3668-460a-8cd1-2c944d82eeb5">phillipa.leseberg_live.com#ext#@microsoft.onmicrosoft.com</LastSharedByUser>
    <SharedWithUsers xmlns="652c0311-1597-431e-b64a-8e4e1ce75ec6">
      <UserInfo>
        <DisplayName>Nikki Thomas</DisplayName>
        <AccountId>210</AccountId>
        <AccountType/>
      </UserInfo>
      <UserInfo>
        <DisplayName>Nick Gorlovski</DisplayName>
        <AccountId>2253</AccountId>
        <AccountType/>
      </UserInfo>
      <UserInfo>
        <DisplayName>Janine Patrick</DisplayName>
        <AccountId>4277</AccountId>
        <AccountType/>
      </UserInfo>
    </SharedWithUsers>
    <LastSharedByTime xmlns="652c0311-1597-431e-b64a-8e4e1ce75ec6">2016-10-08T02:56:50+00:00</LastSharedByTime>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5EA161C7C7AA94B87DA716E08E0D235" ma:contentTypeVersion="4" ma:contentTypeDescription="Create a new document." ma:contentTypeScope="" ma:versionID="64317cc1981320ccfc6cb12e31e97580">
  <xsd:schema xmlns:xsd="http://www.w3.org/2001/XMLSchema" xmlns:xs="http://www.w3.org/2001/XMLSchema" xmlns:p="http://schemas.microsoft.com/office/2006/metadata/properties" xmlns:ns2="230e9df3-be65-4c73-a93b-d1236ebd677e" xmlns:ns3="652c0311-1597-431e-b64a-8e4e1ce75ec6" xmlns:ns4="1f48212f-3668-460a-8cd1-2c944d82eeb5" targetNamespace="http://schemas.microsoft.com/office/2006/metadata/properties" ma:root="true" ma:fieldsID="3b2b3bc28a4241a8a0145c1cf91d7b8e" ns2:_="" ns3:_="" ns4:_="">
    <xsd:import namespace="230e9df3-be65-4c73-a93b-d1236ebd677e"/>
    <xsd:import namespace="652c0311-1597-431e-b64a-8e4e1ce75ec6"/>
    <xsd:import namespace="1f48212f-3668-460a-8cd1-2c944d82eeb5"/>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element ref="ns3:SharedWithDetails" minOccurs="0"/>
                <xsd:element ref="ns4: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652c0311-1597-431e-b64a-8e4e1ce75ec6"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1f48212f-3668-460a-8cd1-2c944d82eeb5" elementFormDefault="qualified">
    <xsd:import namespace="http://schemas.microsoft.com/office/2006/documentManagement/types"/>
    <xsd:import namespace="http://schemas.microsoft.com/office/infopath/2007/PartnerControls"/>
    <xsd:element name="LastSharedByUser" ma:index="13" nillable="true" ma:displayName="Last Shared By User" ma:description="" ma:internalName="LastSharedByUse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4DE62A-79A8-4D07-90C5-0CB4FE1B978F}">
  <ds:schemaRefs>
    <ds:schemaRef ds:uri="http://schemas.microsoft.com/sharepoint/events"/>
  </ds:schemaRefs>
</ds:datastoreItem>
</file>

<file path=customXml/itemProps2.xml><?xml version="1.0" encoding="utf-8"?>
<ds:datastoreItem xmlns:ds="http://schemas.openxmlformats.org/officeDocument/2006/customXml" ds:itemID="{05B6720F-3E73-4F52-A693-738519463AF1}">
  <ds:schemaRefs>
    <ds:schemaRef ds:uri="http://schemas.microsoft.com/sharepoint/v3/contenttype/forms"/>
  </ds:schemaRefs>
</ds:datastoreItem>
</file>

<file path=customXml/itemProps3.xml><?xml version="1.0" encoding="utf-8"?>
<ds:datastoreItem xmlns:ds="http://schemas.openxmlformats.org/officeDocument/2006/customXml" ds:itemID="{A45B2F00-48E0-415E-9262-8DC92E8F796C}">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652c0311-1597-431e-b64a-8e4e1ce75ec6"/>
    <ds:schemaRef ds:uri="230e9df3-be65-4c73-a93b-d1236ebd677e"/>
    <ds:schemaRef ds:uri="http://purl.org/dc/terms/"/>
    <ds:schemaRef ds:uri="1f48212f-3668-460a-8cd1-2c944d82eeb5"/>
    <ds:schemaRef ds:uri="http://www.w3.org/XML/1998/namespace"/>
  </ds:schemaRefs>
</ds:datastoreItem>
</file>

<file path=customXml/itemProps4.xml><?xml version="1.0" encoding="utf-8"?>
<ds:datastoreItem xmlns:ds="http://schemas.openxmlformats.org/officeDocument/2006/customXml" ds:itemID="{BD814699-D8CF-4C69-BD13-BC2352075E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652c0311-1597-431e-b64a-8e4e1ce75ec6"/>
    <ds:schemaRef ds:uri="1f48212f-3668-460a-8cd1-2c944d82ee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6197</TotalTime>
  <Words>251</Words>
  <Application>Microsoft Office PowerPoint</Application>
  <PresentationFormat>Widescreen</PresentationFormat>
  <Paragraphs>32</Paragraphs>
  <Slides>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ＭＳ Ｐゴシック</vt:lpstr>
      <vt:lpstr>Arial</vt:lpstr>
      <vt:lpstr>Calibri</vt:lpstr>
      <vt:lpstr>Segoe UI</vt:lpstr>
      <vt:lpstr>Segoe UI Light</vt:lpstr>
      <vt:lpstr>Segoe UI Symbol</vt:lpstr>
      <vt:lpstr>Wingdings</vt:lpstr>
      <vt:lpstr>1_5-30660_TR21_BO_CT_Template</vt:lpstr>
      <vt:lpstr>Getting Started with Microsoft Azure</vt:lpstr>
      <vt:lpstr>PowerPoint Presentation</vt:lpstr>
      <vt:lpstr>Welcome</vt:lpstr>
      <vt:lpstr>Getting Started with Microsoft Azure</vt:lpstr>
      <vt:lpstr>Summary and Next Steps: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Kirsten Soelling</dc:creator>
  <cp:lastModifiedBy>Naomi Hassett (Young &amp; Rubicam Brands)</cp:lastModifiedBy>
  <cp:revision>417</cp:revision>
  <dcterms:created xsi:type="dcterms:W3CDTF">2016-07-28T19:17:25Z</dcterms:created>
  <dcterms:modified xsi:type="dcterms:W3CDTF">2018-01-22T15:28:53Z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fidentialityTaxHTField0">
    <vt:lpwstr>Microsoft confidential|461efa83-0283-486a-a8d5-943328f3693f</vt:lpwstr>
  </property>
  <property fmtid="{D5CDD505-2E9C-101B-9397-08002B2CF9AE}" pid="3" name="ContentTypeId">
    <vt:lpwstr>0x010104002EAE0D842E83FA46974B42876F88C60E</vt:lpwstr>
  </property>
  <property fmtid="{D5CDD505-2E9C-101B-9397-08002B2CF9AE}" pid="4" name="TaxCatchAll">
    <vt:lpwstr>1;#Microsoft confidential|461efa83-0283-486a-a8d5-943328f3693f</vt:lpwstr>
  </property>
  <property fmtid="{D5CDD505-2E9C-101B-9397-08002B2CF9AE}" pid="5" name="TaxKeyword">
    <vt:lpwstr/>
  </property>
  <property fmtid="{D5CDD505-2E9C-101B-9397-08002B2CF9AE}" pid="6" name="Confidentiality">
    <vt:lpwstr>1;#Microsoft confidential|461efa83-0283-486a-a8d5-943328f3693f</vt:lpwstr>
  </property>
  <property fmtid="{D5CDD505-2E9C-101B-9397-08002B2CF9AE}" pid="7" name="TaxKeywordTaxHTField">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Owner">
    <vt:lpwstr>v-namilt@microsoft.com</vt:lpwstr>
  </property>
  <property fmtid="{D5CDD505-2E9C-101B-9397-08002B2CF9AE}" pid="11" name="MSIP_Label_f42aa342-8706-4288-bd11-ebb85995028c_SetDate">
    <vt:lpwstr>2018-01-22T11:53:45.1011905Z</vt:lpwstr>
  </property>
  <property fmtid="{D5CDD505-2E9C-101B-9397-08002B2CF9AE}" pid="12" name="MSIP_Label_f42aa342-8706-4288-bd11-ebb85995028c_Name">
    <vt:lpwstr>General</vt:lpwstr>
  </property>
  <property fmtid="{D5CDD505-2E9C-101B-9397-08002B2CF9AE}" pid="13" name="MSIP_Label_f42aa342-8706-4288-bd11-ebb85995028c_Application">
    <vt:lpwstr>Microsoft Azure Information Protection</vt:lpwstr>
  </property>
  <property fmtid="{D5CDD505-2E9C-101B-9397-08002B2CF9AE}" pid="14" name="MSIP_Label_f42aa342-8706-4288-bd11-ebb85995028c_Extended_MSFT_Method">
    <vt:lpwstr>Automatic</vt:lpwstr>
  </property>
  <property fmtid="{D5CDD505-2E9C-101B-9397-08002B2CF9AE}" pid="15" name="Sensitivity">
    <vt:lpwstr>General</vt:lpwstr>
  </property>
</Properties>
</file>